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Digital divide and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Richard Van Noorden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Nature Magazine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r.vanoorden@nature.com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Digital divide and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divide and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2024-01-26T09:42:47Z</dcterms:modified>
  <cp:category/>
</cp:coreProperties>
</file>