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Algae: Potential Biofuel Source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jsmith@berkeley.edu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Algae: Potential Biofuel Source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Algae: Potential Biofuel Source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2024-01-26T09:42:54Z</dcterms:modified>
  <cp:category/>
</cp:coreProperties>
</file>