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Imagining Tomorrow's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Elon Musk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SpaceX Headquarters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elonmusk@spacex.com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Imagining Tomorrow's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Imagining Tomorrow's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2024-01-26T09:43:10Z</dcterms:modified>
  <cp:category/>
</cp:coreProperties>
</file>