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Artistic Mind and Memories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Rebecca Chamberlain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London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rebecca.chamberlain@london.ac.uk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Artistic Mind and Memories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Artistic Mind and Memories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2024-01-26T09:43:19Z</dcterms:modified>
  <cp:category/>
</cp:coreProperties>
</file>