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Impact of Climate Change on Global Fisheries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Jane Doe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University of California, Santa Barbara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jane.doe@ucsb.edu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22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Impact of Climate Change on Global Fisheries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Impact of Climate Change on Global Fisheries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2024-01-26T09:43:21Z</dcterms:modified>
  <cp:category/>
</cp:coreProperties>
</file>