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Language Acquisition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Steven Pinker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steven_pinker@harvard.edu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Language Acquisition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Language Acquisition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2024-01-26T09:43:23Z</dcterms:modified>
  <cp:category/>
</cp:coreProperties>
</file>