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Groundwater Arsenic Contamination in Bangladesh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Md. Mozammel Hoque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Institute of Water Modeling, Bangladesh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mozammel@iwmbd.org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Groundwater Arsenic Contamination in Bangladesh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Arsenic Contamination in Bangladesh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2024-01-26T09:43:33Z</dcterms:modified>
  <cp:category/>
</cp:coreProperties>
</file>