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Metabolic Reprogramming in Cancer Cells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Otto Warburg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Max Planck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warburg@mpi.berlin.de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Metabolic Reprogramming in Cancer Cells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Metabolic Reprogramming in Cancer Cells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2024-01-26T09:43:44Z</dcterms:modified>
  <cp:category/>
</cp:coreProperties>
</file>