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Study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Howard Hoegh-Guldberg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ARC Centre of Excellence for Coral Reef Studies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Howard.Hoegh-Guldberg@jcu.edu.au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Study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2024-01-26T09:44:04Z</dcterms:modified>
  <cp:category/>
</cp:coreProperties>
</file>