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Coconut Oil: A Healthier Cooking 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Maria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maria.smith@harvard.edu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Coconut Oil: A Healthier Cooking 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Coconut Oil: A Healthier Cooking 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2024-01-26T09:44:13Z</dcterms:modified>
  <cp:category/>
</cp:coreProperties>
</file>