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Promoting Urban Cycling: Assessing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Paulo Ramalho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Department of Urban Planning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pramalho@umich.edu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Promoting Urban Cycling: Assessing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Urban Cycling: Assessing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2024-01-26T09:44:15Z</dcterms:modified>
  <cp:category/>
</cp:coreProperties>
</file>