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New Materials for Energy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Robert Green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GreenTech Research Lab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robert.green@greentechlab.com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New Materials for Energy Storage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New Materials for Energy Storage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2024-01-26T09:44:20Z</dcterms:modified>
  <cp:category/>
</cp:coreProperties>
</file>