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Music Therapy for Alzheimer's Patients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Susan Thompson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sthompson@ucla.edu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Music Therapy for Alzheimer's Patients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Therapy for Alzheimer's Patients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2024-01-26T09:44:23Z</dcterms:modified>
  <cp:category/>
</cp:coreProperties>
</file>