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Mushroom Extract's Healing Potential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West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Mycology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rebecca.west@mycologyinstitute.org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Mushroom Extract's Healing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Extract's Healing Potential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2024-01-26T09:44:28Z</dcterms:modified>
  <cp:category/>
</cp:coreProperties>
</file>