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Impact on Ocean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Elizabeth Kolb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ekolb@stanford.edu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Impact on Ocean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 on Ocean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2024-01-26T09:44:46Z</dcterms:modified>
  <cp:category/>
</cp:coreProperties>
</file>