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Internet Usage in Rural Areas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Aida Al-Awadhi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Kuwait Institute for Scientific Research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aalawadi@kisr.edu.kw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Internet Usage in Rural Areas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Usage in Rural Areas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2024-01-26T09:44:50Z</dcterms:modified>
  <cp:category/>
</cp:coreProperties>
</file>