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Unveiling the Secrets of Sleep: A Comprehensive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Christina Santos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National Institute of Sleep Research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christina.santos@nisr.org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Unveiling the Secrets of Sleep: A Comprehensive Analysis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Secrets of Sleep: A Comprehensive Analysis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2024-01-26T09:44:52Z</dcterms:modified>
  <cp:category/>
</cp:coreProperties>
</file>