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Climate Change Impact: Arctic Sea 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Jennifer Francis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Woods Hole Research Center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jfrancis@whoi.edu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Climate Change Impact: Arctic Sea Ice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 Impact: Arctic Sea Ice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2024-01-26T09:44:59Z</dcterms:modified>
  <cp:category/>
</cp:coreProperties>
</file>