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for Smarter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Alan Turing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a.m.turing@cantab.net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for Smarter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Smarter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2024-01-26T09:45:04Z</dcterms:modified>
  <cp:category/>
</cp:coreProperties>
</file>