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the Secrets of Stellar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Max Planck Institute for Astrophysics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sophia.anderson@mpia.de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the Secrets of Stellar Evolution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Secrets of Stellar Evolution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2024-01-26T09:45:06Z</dcterms:modified>
  <cp:category/>
</cp:coreProperties>
</file>