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Climate Change on Ozone Depletion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Helen Harper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Colorado School of Mines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hh@mines.edu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Climate Change on Ozone Depletion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Climate Change on Ozone Depletion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2024-01-26T09:45:13Z</dcterms:modified>
  <cp:category/>
</cp:coreProperties>
</file>