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Happiness and Social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Robert Waldinger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rwaldinger@mgh.harvard.edu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Happiness and Social Media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 and Social Media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2024-01-26T09:45:16Z</dcterms:modified>
  <cp:category/>
</cp:coreProperties>
</file>