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Educating Minds, Empowering Lives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Aptos (Body)"/>
              </a:rPr>
              <a:t>Emma Watson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United Nations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emmawatson@un.org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Educating Minds, Empowering Lives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Educating Minds, Empowering Lives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2024-01-26T09:45:18Z</dcterms:modified>
  <cp:category/>
</cp:coreProperties>
</file>