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Climate Change's Impact on Arctic Sea 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Victoria Martinson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vicky@uw.edu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Climate Change's Impact on Arctic Sea 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Change's Impact on Arctic Sea 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2024-01-26T10:22:47Z</dcterms:modified>
  <cp:category/>
</cp:coreProperties>
</file>