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Harnessing Light for Clean Energy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Rajendra Prasad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Indian Institute of Technology, Madras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rajendra_prasad@iitm.ac.in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Harnessing Light for Clean Energy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Light for Clean Energy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2024-01-26T10:22:50Z</dcterms:modified>
  <cp:category/>
</cp:coreProperties>
</file>