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 Home Design: A Guided Route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Allen Yi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allen.yi@oregonstate.edu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 Home Design: A Guided Route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Design: A Guided Route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2024-01-26T10:23:06Z</dcterms:modified>
  <cp:category/>
</cp:coreProperties>
</file>