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Sea Level Rise and Coastal Cities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Robert J. Nicholls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East Anglia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r.j.nicholls@uea.ac.uk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Sea Level Rise and Coastal Cities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Level Rise and Coastal Cities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2024-01-26T10:23:20Z</dcterms:modified>
  <cp:category/>
</cp:coreProperties>
</file>