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Preventing Online Banking Fraud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 Ahmed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Waterloo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sara.ahmed@uwaterloo.ca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Preventing Online Banking Fraud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Online Banking Fraud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2024-01-26T10:23:23Z</dcterms:modified>
  <cp:category/>
</cp:coreProperties>
</file>