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Personalized Medicine: Tailoring Treatment to Individuals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Gilbert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sarah.gilbert@ox.ac.uk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Personalized Medicine: Tailoring Treatment to Individuals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Medicine: Tailoring Treatment to Individuals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2024-01-26T10:23:25Z</dcterms:modified>
  <cp:category/>
</cp:coreProperties>
</file>