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 Pollution in Oceans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swilson@ucsd.edu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 Pollution in Oceans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Oceans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2024-01-26T10:23:27Z</dcterms:modified>
  <cp:category/>
</cp:coreProperties>
</file>