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Wildfires and Changing Climate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Knox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sknox@berkeley.edu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Wildfires and Changing Climate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Wildfires and Changing Climate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2024-01-26T10:23:37Z</dcterms:modified>
  <cp:category/>
</cp:coreProperties>
</file>