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Unlocking Cancer's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Helen Grey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helen.grey@stanford.edu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Unlocking Cancer's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Cancer's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2024-01-26T10:23:39Z</dcterms:modified>
  <cp:category/>
</cp:coreProperties>
</file>