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Green Power: Harnessing the Sun's Energy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Albert Soret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Geneva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alfred.soret@unige.ch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Green Power: Harnessing the Sun's Energy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Power: Harnessing the Sun's Energy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2024-01-26T10:23:44Z</dcterms:modified>
  <cp:category/>
</cp:coreProperties>
</file>