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Robotics: Shaping the Future of 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Carnegie Mellon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sarah.smith@example.edu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Robotics: Shaping the Future of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Robotics: Shaping the Future of Work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2024-01-26T10:23:45Z</dcterms:modified>
  <cp:category/>
</cp:coreProperties>
</file>