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Nature's Cure: Unveiling Herbs for Cancer Treatment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Jennifer A.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jennifer.smith@berkeley.edu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Nature's Cure: Unveiling Herbs for Cancer Treatment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Nature's Cure: Unveiling Herbs for Cancer Treatment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2024-01-26T10:23:56Z</dcterms:modified>
  <cp:category/>
</cp:coreProperties>
</file>