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New Method for Cocoa Bean Drying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Richard O. Adurodija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Cocoa Research Institute of Nigeria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richard.adurodija@crini.gov.ng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New Method for Cocoa Bean Drying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Method for Cocoa Bean Drying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2024-01-26T10:24:01Z</dcterms:modified>
  <cp:category/>
</cp:coreProperties>
</file>