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Positive Impact of Solar Energy Adoption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sarah.anderson@berkeley.edu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Positive Impact of Solar Energy Adoption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Impact of Solar Energy Adoption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2024-01-26T10:24:05Z</dcterms:modified>
  <cp:category/>
</cp:coreProperties>
</file>