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Sea Turtles' Journey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Samantha Davis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San Diego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Samantha.davis@ucsd.edu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Sea Turtles' Journey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 Turtles' Journey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2024-01-26T10:24:12Z</dcterms:modified>
  <cp:category/>
</cp:coreProperties>
</file>