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Underwater Robot Navigation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r-FR" sz="2400">
                <a:solidFill>
                  <a:srgbClr val="000000"/>
                </a:solidFill>
                <a:latin typeface="Calibri (Body)"/>
              </a:rPr>
              <a:t>Jacque Mer</a:t>
            </a:r>
          </a:p>
          <a:p>
            <a:r>
              <a:rPr lang="fr-FR" sz="2400">
                <a:solidFill>
                  <a:srgbClr val="000000"/>
                </a:solidFill>
                <a:latin typeface="Calibri (Body)"/>
              </a:rPr>
              <a:t>Marine Research Institute</a:t>
            </a:r>
          </a:p>
          <a:p>
            <a:r>
              <a:rPr lang="fr-FR" sz="2400">
                <a:solidFill>
                  <a:srgbClr val="000000"/>
                </a:solidFill>
                <a:latin typeface="Calibri (Body)"/>
              </a:rPr>
              <a:t>jacque.mer@marineresearch.org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Underwater Robot Navigation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Underwater Robot Navigation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2024-01-26T10:24:16Z</dcterms:modified>
  <cp:category/>
</cp:coreProperties>
</file>