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Poverty on Educational Attainment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Poverty on Educational Attainment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Poverty on Educational Attainment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2024-01-26T10:24:19Z</dcterms:modified>
  <cp:category/>
</cp:coreProperties>
</file>