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Uncovering Hidden Patterns in Stock Market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Oliver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oliver.smith@cam.ac.uk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Uncovering Hidden Patterns in Stock Market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Hidden Patterns in Stock Market Data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2024-01-26T10:24:22Z</dcterms:modified>
  <cp:category/>
</cp:coreProperties>
</file>