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Sugar Consumption and Weight Gain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Dr. Sarah Johnson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fi-FI" sz="2400">
                <a:solidFill>
                  <a:srgbClr val="000000"/>
                </a:solidFill>
                <a:latin typeface="Calibri (Body)"/>
              </a:rPr>
              <a:t>sj@hsph.harvard.edu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Sugar Consumption and Weight Gain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Consumption and Weight Gain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2024-01-26T10:24:37Z</dcterms:modified>
  <cp:category/>
</cp:coreProperties>
</file>