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AI Art: Bridging Creative Worlds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Oliver J.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oliver.smith@berkeley.edu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AI Art: Bridging Creative Worlds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Art: Bridging Creative Worlds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2024-01-26T10:24:49Z</dcterms:modified>
  <cp:category/>
</cp:coreProperties>
</file>