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Facial Recognition: Past, Present and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Nassim Taleb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Cambridge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nntaleb@cam.ac.uk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Facial Recognition: Past, Present and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Recognition: Past, Present and Future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2024-01-26T10:24:58Z</dcterms:modified>
  <cp:category/>
</cp:coreProperties>
</file>