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Decoding Alzheimer's Enigma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Lisa Genova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lgenova@hms.harvard.edu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Decoding Alzheimer's Enigma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Alzheimer's Enigma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2024-01-26T10:25:01Z</dcterms:modified>
  <cp:category/>
</cp:coreProperties>
</file>