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Lighting Quality for Sleep Enhancement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Mariana Figueiro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Lighting Research Center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mf@lrc.rpi.edu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Lighting Quality for Sleep Enhancement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Lighting Quality for Sleep Enhancement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2024-01-26T10:25:10Z</dcterms:modified>
  <cp:category/>
</cp:coreProperties>
</file>