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Microbial Impact on Soil Health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Dr. Janet Smith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University of Texas at Austin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janet.smith@utexas.edu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21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Microbial Impact on Soil Health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Microbial Impact on Soil Health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2024-01-26T10:25:17Z</dcterms:modified>
  <cp:category/>
</cp:coreProperties>
</file>