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Forest Influences on Water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Abhishek Tripathi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ICFRE, Dehradun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abhishektripathi.icfre@gmail.com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Forest Influences on Water Quality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Influences on Water Quality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2024-01-26T10:25:25Z</dcterms:modified>
  <cp:category/>
</cp:coreProperties>
</file>