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Brain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Neuroscience Research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sarah.jones@neuroscience.org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Brain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Brain Networks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2024-01-26T10:25:44Z</dcterms:modified>
  <cp:category/>
</cp:coreProperties>
</file>