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Remote Work's Impact on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 A.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jjohnson@stanford.edu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Remote Work's Impact on Productivity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Work's Impact on Productivity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2024-01-26T10:25:46Z</dcterms:modified>
  <cp:category/>
</cp:coreProperties>
</file>